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75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5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3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58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8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7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1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2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398DF8-2E79-42E2-B582-C8884EB1C9CD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C9A4E6-4B75-4C89-A8C9-45AF66FF87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97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ppleseedla.wpengine.com/wp-content/uploads/2016/04/Custody-Affidavits-and-School-Enrollmen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lu.org/know-your-righ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oj.gov/eoi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Immigration and Kids in Louisiana:  What is going on and what can we do?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Kathleen Gasparian</a:t>
            </a:r>
          </a:p>
          <a:p>
            <a:r>
              <a:rPr lang="en-US" dirty="0" smtClean="0"/>
              <a:t>Gasparian Immigration</a:t>
            </a:r>
          </a:p>
          <a:p>
            <a:r>
              <a:rPr lang="en-US" dirty="0" smtClean="0"/>
              <a:t>504.26.9878</a:t>
            </a:r>
          </a:p>
          <a:p>
            <a:r>
              <a:rPr lang="en-US" dirty="0" smtClean="0"/>
              <a:t>kathleen@gasparianimmigration.com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7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Impact in the legal definitions of UACs and how children are treated in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move faster/ less discretion</a:t>
            </a:r>
          </a:p>
          <a:p>
            <a:r>
              <a:rPr lang="en-US" dirty="0" smtClean="0"/>
              <a:t>Harder to present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all of it on kids coming from Central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numbers </a:t>
            </a:r>
          </a:p>
          <a:p>
            <a:pPr lvl="1"/>
            <a:r>
              <a:rPr lang="en-US" dirty="0" smtClean="0"/>
              <a:t>Some question this – state CBP is not processing</a:t>
            </a:r>
          </a:p>
          <a:p>
            <a:r>
              <a:rPr lang="en-US" dirty="0" smtClean="0"/>
              <a:t>Increased border detention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Those who are here</a:t>
            </a:r>
          </a:p>
          <a:p>
            <a:pPr>
              <a:buFontTx/>
              <a:buChar char="-"/>
            </a:pPr>
            <a:r>
              <a:rPr lang="en-US" dirty="0" smtClean="0"/>
              <a:t>Bullying</a:t>
            </a:r>
          </a:p>
          <a:p>
            <a:pPr>
              <a:buFontTx/>
              <a:buChar char="-"/>
            </a:pPr>
            <a:r>
              <a:rPr lang="en-US" dirty="0" smtClean="0"/>
              <a:t>Vulnerability to trafficking</a:t>
            </a:r>
          </a:p>
          <a:p>
            <a:pPr>
              <a:buFontTx/>
              <a:buChar char="-"/>
            </a:pPr>
            <a:r>
              <a:rPr lang="en-US" dirty="0" smtClean="0"/>
              <a:t>Survival crimes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7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Relief for Kids</a:t>
            </a:r>
          </a:p>
          <a:p>
            <a:pPr lvl="1"/>
            <a:r>
              <a:rPr lang="en-US" dirty="0" smtClean="0"/>
              <a:t>Special Immigrant Juvenile Status</a:t>
            </a:r>
          </a:p>
          <a:p>
            <a:pPr lvl="1"/>
            <a:r>
              <a:rPr lang="en-US" dirty="0" smtClean="0"/>
              <a:t>Asylum</a:t>
            </a:r>
          </a:p>
          <a:p>
            <a:pPr lvl="1"/>
            <a:r>
              <a:rPr lang="en-US" dirty="0" smtClean="0"/>
              <a:t>U visas</a:t>
            </a:r>
          </a:p>
          <a:p>
            <a:pPr lvl="1"/>
            <a:r>
              <a:rPr lang="en-US" dirty="0" smtClean="0"/>
              <a:t>T visas</a:t>
            </a:r>
          </a:p>
          <a:p>
            <a:pPr lvl="1"/>
            <a:r>
              <a:rPr lang="en-US" dirty="0" smtClean="0"/>
              <a:t>Adoption</a:t>
            </a:r>
          </a:p>
        </p:txBody>
      </p:sp>
    </p:spTree>
    <p:extLst>
      <p:ext uri="{BB962C8B-B14F-4D97-AF65-F5344CB8AC3E}">
        <p14:creationId xmlns:p14="http://schemas.microsoft.com/office/powerpoint/2010/main" val="396095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anticipation of ICE arrest, detention, or removal</a:t>
            </a:r>
          </a:p>
          <a:p>
            <a:pPr lvl="1"/>
            <a:r>
              <a:rPr lang="en-US" dirty="0" smtClean="0"/>
              <a:t>Provisional Custody by Mandate</a:t>
            </a:r>
          </a:p>
          <a:p>
            <a:pPr lvl="2"/>
            <a:r>
              <a:rPr lang="en-US" dirty="0" smtClean="0">
                <a:hlinkClick r:id="rId2"/>
              </a:rPr>
              <a:t>http://appleseedla.wpengine.com/wp-content/uploads/2016/04/Custody-Affidavits-and-School-Enrollment.pdf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Powers of Attorney</a:t>
            </a:r>
          </a:p>
          <a:p>
            <a:pPr lvl="1"/>
            <a:r>
              <a:rPr lang="en-US" dirty="0" smtClean="0"/>
              <a:t>Creating family action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0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rights! </a:t>
            </a:r>
          </a:p>
          <a:p>
            <a:r>
              <a:rPr lang="en-US" dirty="0" smtClean="0"/>
              <a:t>Educate others!</a:t>
            </a:r>
          </a:p>
          <a:p>
            <a:r>
              <a:rPr lang="en-US" dirty="0" smtClean="0"/>
              <a:t>ACLU </a:t>
            </a:r>
            <a:r>
              <a:rPr lang="en-US" dirty="0" smtClean="0">
                <a:hlinkClick r:id="rId2"/>
              </a:rPr>
              <a:t>https://www.aclu.org/know-your-rights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Don’t just know them – talk about them, practice them, educate the household,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0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Relief for victims of domestic violence, crimes, and trafficking</a:t>
            </a:r>
          </a:p>
          <a:p>
            <a:pPr lvl="1"/>
            <a:r>
              <a:rPr lang="en-US" dirty="0" smtClean="0"/>
              <a:t>YES </a:t>
            </a:r>
          </a:p>
          <a:p>
            <a:pPr lvl="2"/>
            <a:r>
              <a:rPr lang="en-US" dirty="0" smtClean="0"/>
              <a:t>U visa</a:t>
            </a:r>
          </a:p>
          <a:p>
            <a:pPr lvl="2"/>
            <a:r>
              <a:rPr lang="en-US" dirty="0" smtClean="0"/>
              <a:t>T visa</a:t>
            </a:r>
          </a:p>
          <a:p>
            <a:pPr lvl="2"/>
            <a:r>
              <a:rPr lang="en-US" dirty="0" smtClean="0"/>
              <a:t>VAWA</a:t>
            </a:r>
          </a:p>
          <a:p>
            <a:pPr lvl="2"/>
            <a:r>
              <a:rPr lang="en-US" dirty="0" smtClean="0"/>
              <a:t>Other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84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Advocate for Language Access</a:t>
            </a:r>
          </a:p>
          <a:p>
            <a:pPr lvl="1"/>
            <a:r>
              <a:rPr lang="en-US" dirty="0" smtClean="0"/>
              <a:t>Courts</a:t>
            </a:r>
          </a:p>
          <a:p>
            <a:pPr lvl="1"/>
            <a:r>
              <a:rPr lang="en-US" dirty="0" smtClean="0"/>
              <a:t>Child Services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And beyond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54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 THEM OUT</a:t>
            </a:r>
          </a:p>
          <a:p>
            <a:pPr lvl="1"/>
            <a:r>
              <a:rPr lang="en-US" dirty="0" smtClean="0"/>
              <a:t>LOCAL and STATE LEVEL MATTER</a:t>
            </a:r>
          </a:p>
          <a:p>
            <a:r>
              <a:rPr lang="en-US" dirty="0" smtClean="0"/>
              <a:t>Call and complain</a:t>
            </a:r>
          </a:p>
          <a:p>
            <a:r>
              <a:rPr lang="en-US" dirty="0" smtClean="0"/>
              <a:t>March and protest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48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Sanctuary</a:t>
            </a:r>
          </a:p>
          <a:p>
            <a:r>
              <a:rPr lang="en-US" dirty="0" smtClean="0"/>
              <a:t>Refuse to be quiet</a:t>
            </a:r>
          </a:p>
          <a:p>
            <a:r>
              <a:rPr lang="en-US" dirty="0" smtClean="0"/>
              <a:t>Educate ourselves and educate others</a:t>
            </a:r>
          </a:p>
          <a:p>
            <a:r>
              <a:rPr lang="en-US" dirty="0" smtClean="0"/>
              <a:t>Advocate for constitutional enforcement</a:t>
            </a:r>
          </a:p>
          <a:p>
            <a:r>
              <a:rPr lang="en-US" dirty="0" smtClean="0"/>
              <a:t>Advocate for new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66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no new law….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Courts are very backlogged</a:t>
            </a:r>
          </a:p>
          <a:p>
            <a:r>
              <a:rPr lang="en-US" dirty="0" smtClean="0"/>
              <a:t>Emphasis on detention</a:t>
            </a:r>
          </a:p>
          <a:p>
            <a:r>
              <a:rPr lang="en-US" dirty="0" smtClean="0"/>
              <a:t>Long waits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1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vocabulary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Citizen</a:t>
            </a:r>
          </a:p>
          <a:p>
            <a:pPr lvl="1"/>
            <a:r>
              <a:rPr lang="en-US" dirty="0" smtClean="0"/>
              <a:t>Can only petition for parent when over the age of 21</a:t>
            </a:r>
          </a:p>
          <a:p>
            <a:r>
              <a:rPr lang="en-US" dirty="0" smtClean="0"/>
              <a:t>Permanent Resident (aka Immigrant)</a:t>
            </a:r>
          </a:p>
          <a:p>
            <a:r>
              <a:rPr lang="en-US" dirty="0" smtClean="0"/>
              <a:t>Non-immigrant</a:t>
            </a:r>
          </a:p>
          <a:p>
            <a:r>
              <a:rPr lang="en-US" dirty="0" smtClean="0"/>
              <a:t>Other, but authorized – refugee or TPS or DACA</a:t>
            </a:r>
          </a:p>
          <a:p>
            <a:r>
              <a:rPr lang="en-US" dirty="0" smtClean="0"/>
              <a:t>Undocumented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4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Advocate that the foreign national see a lawyer</a:t>
            </a:r>
          </a:p>
          <a:p>
            <a:pPr lvl="1"/>
            <a:r>
              <a:rPr lang="en-US" dirty="0" smtClean="0"/>
              <a:t>Pro Bono resources – </a:t>
            </a:r>
            <a:r>
              <a:rPr lang="en-US" dirty="0" smtClean="0">
                <a:hlinkClick r:id="rId2"/>
              </a:rPr>
              <a:t>www.usdoj.gov/eoir</a:t>
            </a:r>
            <a:endParaRPr lang="en-US" dirty="0" smtClean="0"/>
          </a:p>
          <a:p>
            <a:pPr lvl="2"/>
            <a:r>
              <a:rPr lang="en-US" dirty="0" smtClean="0"/>
              <a:t>CCANO</a:t>
            </a:r>
          </a:p>
          <a:p>
            <a:pPr lvl="2"/>
            <a:r>
              <a:rPr lang="en-US" dirty="0" smtClean="0"/>
              <a:t>The Pro Bono Project</a:t>
            </a:r>
          </a:p>
          <a:p>
            <a:pPr lvl="2"/>
            <a:r>
              <a:rPr lang="en-US" dirty="0" smtClean="0"/>
              <a:t>The Family Justice Center</a:t>
            </a:r>
          </a:p>
          <a:p>
            <a:r>
              <a:rPr lang="en-US" dirty="0" smtClean="0"/>
              <a:t>Be kind</a:t>
            </a:r>
          </a:p>
          <a:p>
            <a:r>
              <a:rPr lang="en-US" dirty="0" smtClean="0"/>
              <a:t>Be respectful</a:t>
            </a:r>
          </a:p>
          <a:p>
            <a:r>
              <a:rPr lang="en-US" dirty="0" smtClean="0"/>
              <a:t>Call out racism and xenophobia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7994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Immigration and Kids in Louisiana:  What is going on and what can we do?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Kathleen Gasparian</a:t>
            </a:r>
          </a:p>
          <a:p>
            <a:r>
              <a:rPr lang="en-US" dirty="0" smtClean="0"/>
              <a:t>Gasparian Immigration</a:t>
            </a:r>
          </a:p>
          <a:p>
            <a:r>
              <a:rPr lang="en-US" dirty="0" smtClean="0"/>
              <a:t>504.26.9878</a:t>
            </a:r>
          </a:p>
          <a:p>
            <a:r>
              <a:rPr lang="en-US" dirty="0" smtClean="0"/>
              <a:t>kathleen@gasparianimmigration.com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6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 talking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Undocumented child with undocumented parent(s)</a:t>
            </a:r>
          </a:p>
          <a:p>
            <a:r>
              <a:rPr lang="en-US" dirty="0" smtClean="0"/>
              <a:t>Undocumented child with parent(s) with non-permanent authorization</a:t>
            </a:r>
          </a:p>
          <a:p>
            <a:r>
              <a:rPr lang="en-US" dirty="0" smtClean="0"/>
              <a:t>Undocumented child with permanent resident or citizen parent(s)</a:t>
            </a:r>
          </a:p>
          <a:p>
            <a:r>
              <a:rPr lang="en-US" dirty="0" smtClean="0"/>
              <a:t>Documented child with undocumented parent(s)</a:t>
            </a:r>
          </a:p>
          <a:p>
            <a:r>
              <a:rPr lang="en-US" dirty="0" smtClean="0"/>
              <a:t>Documented child with parent(s) with non-permanent authorization</a:t>
            </a:r>
          </a:p>
          <a:p>
            <a:r>
              <a:rPr lang="en-US" dirty="0" smtClean="0"/>
              <a:t>Documented child with </a:t>
            </a:r>
            <a:r>
              <a:rPr lang="en-US" dirty="0" smtClean="0"/>
              <a:t>permanent resident or citizen parent(s) but other members are undocumented</a:t>
            </a:r>
          </a:p>
          <a:p>
            <a:r>
              <a:rPr lang="en-US" dirty="0" smtClean="0"/>
              <a:t>Child and/or parents have a status that is ending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Louisiana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immigrant population rose by 60.8% between 2000 and 2015, thus:</a:t>
            </a:r>
          </a:p>
          <a:p>
            <a:pPr lvl="1"/>
            <a:r>
              <a:rPr lang="en-US" dirty="0" smtClean="0"/>
              <a:t>4% (186,369) of the state’s population is foreign-born;</a:t>
            </a:r>
          </a:p>
          <a:p>
            <a:pPr lvl="1"/>
            <a:r>
              <a:rPr lang="en-US" dirty="0" smtClean="0"/>
              <a:t> 7% of Louisiana children under the age of 18 have one or more immigrant parents;</a:t>
            </a:r>
          </a:p>
          <a:p>
            <a:pPr lvl="1"/>
            <a:r>
              <a:rPr lang="en-US" dirty="0" smtClean="0"/>
              <a:t>84.5% of Louisiana children in immigrant families are U.S. citizens; and</a:t>
            </a:r>
          </a:p>
          <a:p>
            <a:pPr lvl="1"/>
            <a:r>
              <a:rPr lang="en-US" dirty="0" smtClean="0"/>
              <a:t>49% of the foreign born population is limited English proficient2 (regions of origin: Latin America (52.7%); Asia (32.4%); Europe (9.7%); Africa (3.1%); and Canada (1.8%))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8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Orleans, Jefferson and East Baton Rouge are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Nationally 790,000</a:t>
            </a:r>
          </a:p>
          <a:p>
            <a:r>
              <a:rPr lang="en-US" dirty="0" smtClean="0"/>
              <a:t>In Louisiana – more than 2,000</a:t>
            </a:r>
          </a:p>
          <a:p>
            <a:pPr lvl="1"/>
            <a:r>
              <a:rPr lang="en-US" dirty="0" smtClean="0"/>
              <a:t>Unclear as to ages etc.  - b/c of rules relating to age at time of filing if not in proceedings will be at least teenagers or older</a:t>
            </a:r>
          </a:p>
          <a:p>
            <a:r>
              <a:rPr lang="en-US" dirty="0" smtClean="0"/>
              <a:t>Phasing out – will see expirations in late Spring 2018</a:t>
            </a:r>
          </a:p>
          <a:p>
            <a:r>
              <a:rPr lang="en-US" dirty="0" smtClean="0"/>
              <a:t>And then what will happen?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0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Changes in Enforcement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Revocation of the prosecutorial discretion memos</a:t>
            </a:r>
          </a:p>
          <a:p>
            <a:r>
              <a:rPr lang="en-US" dirty="0" smtClean="0"/>
              <a:t>Policy of “everyone”</a:t>
            </a:r>
          </a:p>
          <a:p>
            <a:r>
              <a:rPr lang="en-US" dirty="0" smtClean="0"/>
              <a:t>Active enforcement</a:t>
            </a:r>
          </a:p>
          <a:p>
            <a:r>
              <a:rPr lang="en-US" dirty="0" smtClean="0"/>
              <a:t>Cooperation with local enforcement agencies</a:t>
            </a:r>
          </a:p>
          <a:p>
            <a:r>
              <a:rPr lang="en-US" dirty="0" smtClean="0"/>
              <a:t>CBP more active in arrests</a:t>
            </a:r>
          </a:p>
          <a:p>
            <a:r>
              <a:rPr lang="en-US" dirty="0" smtClean="0"/>
              <a:t>“no bond”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6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Sanctuary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 of police, etc. </a:t>
            </a:r>
          </a:p>
          <a:p>
            <a:r>
              <a:rPr lang="en-US" dirty="0" smtClean="0"/>
              <a:t>Fear to report crimes </a:t>
            </a:r>
          </a:p>
          <a:p>
            <a:r>
              <a:rPr lang="en-US" dirty="0" smtClean="0"/>
              <a:t>Increased vulnerability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9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the End of 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Nicaragua ending (est. 2,500)</a:t>
            </a:r>
          </a:p>
          <a:p>
            <a:r>
              <a:rPr lang="en-US" dirty="0" smtClean="0"/>
              <a:t>Sudan ending</a:t>
            </a:r>
          </a:p>
          <a:p>
            <a:r>
              <a:rPr lang="en-US" dirty="0" smtClean="0"/>
              <a:t>Future of Honduras, El Salvador, Haiti uncertain</a:t>
            </a:r>
          </a:p>
          <a:p>
            <a:pPr lvl="1"/>
            <a:r>
              <a:rPr lang="en-US" dirty="0" smtClean="0"/>
              <a:t>57,000 Hondurans</a:t>
            </a:r>
          </a:p>
          <a:p>
            <a:pPr lvl="1"/>
            <a:r>
              <a:rPr lang="en-US" dirty="0" smtClean="0"/>
              <a:t>200,000 Salvadorans</a:t>
            </a:r>
          </a:p>
          <a:p>
            <a:pPr lvl="1"/>
            <a:r>
              <a:rPr lang="en-US" dirty="0" smtClean="0"/>
              <a:t>Honduras / El Salvador designated in the late 90s.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51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653</Words>
  <Application>Microsoft Office PowerPoint</Application>
  <PresentationFormat>Widescreen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Tw Cen MT</vt:lpstr>
      <vt:lpstr>Tw Cen MT Condensed</vt:lpstr>
      <vt:lpstr>Wingdings 3</vt:lpstr>
      <vt:lpstr>Integral</vt:lpstr>
      <vt:lpstr>Immigration and Kids in Louisiana:  What is going on and what can we do? </vt:lpstr>
      <vt:lpstr>Basic vocabulary refresher</vt:lpstr>
      <vt:lpstr>Who are we talking about?</vt:lpstr>
      <vt:lpstr>In Louisiana</vt:lpstr>
      <vt:lpstr>Where are they?</vt:lpstr>
      <vt:lpstr>The Impact of DACA</vt:lpstr>
      <vt:lpstr>The Impact of Changes in Enforcement </vt:lpstr>
      <vt:lpstr>The Impact of Sanctuary sanctions</vt:lpstr>
      <vt:lpstr>The Impact of the End of TPS</vt:lpstr>
      <vt:lpstr>The Impact in the legal definitions of UACs and how children are treated in removal</vt:lpstr>
      <vt:lpstr>The Impact of all of it on kids coming from Central America</vt:lpstr>
      <vt:lpstr>What can we do?</vt:lpstr>
      <vt:lpstr>What can we do?</vt:lpstr>
      <vt:lpstr>What can we do?</vt:lpstr>
      <vt:lpstr>What can we do?</vt:lpstr>
      <vt:lpstr>What can we do?</vt:lpstr>
      <vt:lpstr>What can we do?</vt:lpstr>
      <vt:lpstr>What can we do?</vt:lpstr>
      <vt:lpstr>If no new law…. </vt:lpstr>
      <vt:lpstr>What else</vt:lpstr>
      <vt:lpstr>Immigration and Kids in Louisiana:  What is going on and what can we do?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and Kids in Louisiana:  What is going on and what can we do?</dc:title>
  <dc:creator>Kathleen Gasparian</dc:creator>
  <cp:lastModifiedBy>Kathleen Gasparian</cp:lastModifiedBy>
  <cp:revision>6</cp:revision>
  <dcterms:created xsi:type="dcterms:W3CDTF">2017-11-09T23:27:49Z</dcterms:created>
  <dcterms:modified xsi:type="dcterms:W3CDTF">2017-11-10T00:09:17Z</dcterms:modified>
</cp:coreProperties>
</file>